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352"/>
  </p:normalViewPr>
  <p:slideViewPr>
    <p:cSldViewPr snapToGrid="0" snapToObjects="1">
      <p:cViewPr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7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4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wmv"/><Relationship Id="rId7" Type="http://schemas.openxmlformats.org/officeDocument/2006/relationships/image" Target="../media/image16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wm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5.wmv"/><Relationship Id="rId7" Type="http://schemas.openxmlformats.org/officeDocument/2006/relationships/image" Target="../media/image19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wm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7.wmv"/><Relationship Id="rId7" Type="http://schemas.openxmlformats.org/officeDocument/2006/relationships/image" Target="../media/image22.png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1_Dvelz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8955" y="1255010"/>
            <a:ext cx="2301473" cy="4094878"/>
          </a:xfrm>
          <a:prstGeom prst="rect">
            <a:avLst/>
          </a:prstGeom>
        </p:spPr>
      </p:pic>
      <p:pic>
        <p:nvPicPr>
          <p:cNvPr id="4" name="interaction2_WFuax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3688" y="1255010"/>
            <a:ext cx="2301473" cy="40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3_g4TM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5122" y="1261641"/>
            <a:ext cx="2313048" cy="4115472"/>
          </a:xfrm>
          <a:prstGeom prst="rect">
            <a:avLst/>
          </a:prstGeom>
        </p:spPr>
      </p:pic>
      <p:pic>
        <p:nvPicPr>
          <p:cNvPr id="4" name="interaction7_1kzYG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9476" y="1261641"/>
            <a:ext cx="2313048" cy="41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6_USCcv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3687" y="1254642"/>
            <a:ext cx="2288767" cy="4072270"/>
          </a:xfrm>
          <a:prstGeom prst="rect">
            <a:avLst/>
          </a:prstGeom>
        </p:spPr>
      </p:pic>
      <p:pic>
        <p:nvPicPr>
          <p:cNvPr id="4" name="interaction8_oXXTC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8123" y="1254642"/>
            <a:ext cx="2288767" cy="40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5_slow_B6mFs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7254" y="1265274"/>
            <a:ext cx="2300718" cy="40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Custom</PresentationFormat>
  <Paragraphs>0</Paragraphs>
  <Slides>22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Beh</dc:creator>
  <cp:lastModifiedBy>Janine</cp:lastModifiedBy>
  <cp:revision>9</cp:revision>
  <dcterms:created xsi:type="dcterms:W3CDTF">2016-04-07T18:58:25Z</dcterms:created>
  <dcterms:modified xsi:type="dcterms:W3CDTF">2016-07-27T00:09:42Z</dcterms:modified>
</cp:coreProperties>
</file>